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6" r:id="rId7"/>
    <p:sldMasterId id="2147483668" r:id="rId8"/>
    <p:sldMasterId id="2147483670" r:id="rId9"/>
    <p:sldMasterId id="2147483672" r:id="rId10"/>
    <p:sldMasterId id="2147483674" r:id="rId11"/>
    <p:sldMasterId id="2147483676" r:id="rId12"/>
    <p:sldMasterId id="2147483678" r:id="rId13"/>
  </p:sldMasterIdLst>
  <p:sldIdLst>
    <p:sldId id="256" r:id="rId14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5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mediaAndTx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9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0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1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2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8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9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20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<Relationship Id="rId6" Type="http://schemas.openxmlformats.org/officeDocument/2006/relationships/slideLayout" Target="../slideLayouts/slideLayout9.xml"/><Relationship Id="rId7" Type="http://schemas.openxmlformats.org/officeDocument/2006/relationships/slideLayout" Target="../slideLayouts/slideLayout10.xml"/><Relationship Id="rId8" Type="http://schemas.openxmlformats.org/officeDocument/2006/relationships/slideLayout" Target="../slideLayouts/slideLayout11.xml"/><Relationship Id="rId9" Type="http://schemas.openxmlformats.org/officeDocument/2006/relationships/slideLayout" Target="../slideLayouts/slideLayout12.xml"/><Relationship Id="rId10" Type="http://schemas.openxmlformats.org/officeDocument/2006/relationships/slideLayout" Target="../slideLayouts/slideLayout13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14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5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6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7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5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7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4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504000" y="3044520"/>
            <a:ext cx="907164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50400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5"/>
          <p:cNvSpPr>
            <a:spLocks noGrp="1"/>
          </p:cNvSpPr>
          <p:nvPr>
            <p:ph type="body"/>
          </p:nvPr>
        </p:nvSpPr>
        <p:spPr>
          <a:xfrm>
            <a:off x="5152680" y="3044520"/>
            <a:ext cx="442656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77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 type="body"/>
          </p:nvPr>
        </p:nvSpPr>
        <p:spPr>
          <a:xfrm>
            <a:off x="357156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 type="body"/>
          </p:nvPr>
        </p:nvSpPr>
        <p:spPr>
          <a:xfrm>
            <a:off x="6639120" y="132660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 type="body"/>
          </p:nvPr>
        </p:nvSpPr>
        <p:spPr>
          <a:xfrm>
            <a:off x="50400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6"/>
          <p:cNvSpPr>
            <a:spLocks noGrp="1"/>
          </p:cNvSpPr>
          <p:nvPr>
            <p:ph type="body"/>
          </p:nvPr>
        </p:nvSpPr>
        <p:spPr>
          <a:xfrm>
            <a:off x="357156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PlaceHolder 7"/>
          <p:cNvSpPr>
            <a:spLocks noGrp="1"/>
          </p:cNvSpPr>
          <p:nvPr>
            <p:ph type="body"/>
          </p:nvPr>
        </p:nvSpPr>
        <p:spPr>
          <a:xfrm>
            <a:off x="6639120" y="3044520"/>
            <a:ext cx="2920680" cy="1568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62500" lnSpcReduction="19999"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en-AU" sz="4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44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32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32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2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4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24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20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20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  <p:sldLayoutId id="2147483661" r:id="rId6"/>
    <p:sldLayoutId id="2147483662" r:id="rId7"/>
    <p:sldLayoutId id="2147483663" r:id="rId8"/>
    <p:sldLayoutId id="2147483664" r:id="rId9"/>
    <p:sldLayoutId id="2147483665" r:id="rId10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7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164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9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3"/>
          <p:cNvSpPr>
            <a:spLocks noGrp="1"/>
          </p:cNvSpPr>
          <p:nvPr>
            <p:ph type="body"/>
          </p:nvPr>
        </p:nvSpPr>
        <p:spPr>
          <a:xfrm>
            <a:off x="5152680" y="1326600"/>
            <a:ext cx="4426560" cy="32882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  <a:p>
            <a:pPr lvl="1" marL="432000" indent="-216000">
              <a:spcBef>
                <a:spcPts val="1134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Second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2" marL="648000" indent="-216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Third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3" marL="864000" indent="-216000">
              <a:spcBef>
                <a:spcPts val="56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Fourth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4" marL="108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Fifth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5" marL="1296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Sixth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  <a:p>
            <a:pPr lvl="6" marL="151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Times New Roman"/>
              </a:rPr>
              <a:t>Seventh Outline Level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1640" cy="94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en-AU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Click to edit the title text format</a:t>
            </a:r>
            <a:endParaRPr b="0" lang="en-AU" sz="1800" strike="noStrike" u="none">
              <a:solidFill>
                <a:srgbClr val="ffffff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0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74600" cy="5664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</TotalTime>
  <Application>LibreOffice/25.2.0.3$Windows_X86_64 LibreOffice_project/e1cf4a87eb02d755bce1a01209907ea5ddc8f069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2025-03-14T15:43:42Z</dcterms:modified>
  <cp:revision>25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